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pertin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503853" y="1131694"/>
            <a:ext cx="5383763" cy="161150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rm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rma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3B3838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3B3838"/>
          </a:solidFill>
          <a:uFillTx/>
          <a:latin typeface="Droid Serif"/>
          <a:ea typeface="Droid Serif"/>
          <a:cs typeface="Droid Serif"/>
          <a:sym typeface="Droid Serif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Droid Serif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1"/>
          <p:cNvSpPr txBox="1"/>
          <p:nvPr>
            <p:ph type="title"/>
          </p:nvPr>
        </p:nvSpPr>
        <p:spPr>
          <a:xfrm>
            <a:off x="529253" y="1131694"/>
            <a:ext cx="5383763" cy="1611506"/>
          </a:xfrm>
          <a:prstGeom prst="rect">
            <a:avLst/>
          </a:prstGeom>
        </p:spPr>
        <p:txBody>
          <a:bodyPr/>
          <a:lstStyle/>
          <a:p>
            <a:pPr/>
            <a:r>
              <a:t>Nome Agenzia</a:t>
            </a:r>
          </a:p>
        </p:txBody>
      </p:sp>
      <p:sp>
        <p:nvSpPr>
          <p:cNvPr id="36" name="Titolo 1"/>
          <p:cNvSpPr txBox="1"/>
          <p:nvPr/>
        </p:nvSpPr>
        <p:spPr>
          <a:xfrm>
            <a:off x="574972" y="2876517"/>
            <a:ext cx="5292325" cy="170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r">
              <a:lnSpc>
                <a:spcPct val="90000"/>
              </a:lnSpc>
              <a:defRPr i="1" sz="20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/>
            <a:r>
              <a:t>Titolo del progetto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